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3" r:id="rId4"/>
    <p:sldId id="274" r:id="rId5"/>
    <p:sldId id="275" r:id="rId6"/>
    <p:sldId id="278" r:id="rId7"/>
    <p:sldId id="276" r:id="rId8"/>
    <p:sldId id="282" r:id="rId9"/>
    <p:sldId id="277" r:id="rId10"/>
    <p:sldId id="279" r:id="rId11"/>
    <p:sldId id="280" r:id="rId12"/>
    <p:sldId id="281" r:id="rId13"/>
    <p:sldId id="283" r:id="rId14"/>
    <p:sldId id="284" r:id="rId15"/>
    <p:sldId id="285" r:id="rId1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16A3AC"/>
    <a:srgbClr val="FF3F3F"/>
    <a:srgbClr val="934BC9"/>
    <a:srgbClr val="90FF6D"/>
    <a:srgbClr val="FF1D1D"/>
    <a:srgbClr val="FF37CB"/>
    <a:srgbClr val="6CA6AB"/>
    <a:srgbClr val="EDAA73"/>
    <a:srgbClr val="FCA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72D5C-413A-52D1-A20E-7B939D57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17" y="3556336"/>
            <a:ext cx="2496165" cy="1426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5749-F939-0FBF-316C-9256DAFA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A645F3-5AFD-B168-AB6C-D8CA859EE27B}"/>
              </a:ext>
            </a:extLst>
          </p:cNvPr>
          <p:cNvSpPr txBox="1"/>
          <p:nvPr/>
        </p:nvSpPr>
        <p:spPr>
          <a:xfrm>
            <a:off x="0" y="879921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0" i="0" u="none" strike="noStrike" kern="1200" cap="none" spc="0" normalizeH="0" baseline="0" noProof="0" dirty="0">
                <a:ln w="31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كتاب التلوين</a:t>
            </a:r>
            <a:endParaRPr kumimoji="0" lang="en-US" sz="8000" b="0" i="0" u="none" strike="noStrike" kern="1200" cap="none" spc="0" normalizeH="0" baseline="0" noProof="0" dirty="0">
              <a:ln w="31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E8F53-D537-7D9B-05FD-87EE34B7B29C}"/>
              </a:ext>
            </a:extLst>
          </p:cNvPr>
          <p:cNvSpPr txBox="1"/>
          <p:nvPr/>
        </p:nvSpPr>
        <p:spPr>
          <a:xfrm>
            <a:off x="0" y="-60303"/>
            <a:ext cx="10058400" cy="1107996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م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و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90FF6D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ص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ل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37CB"/>
                </a:solidFill>
                <a:effectLst/>
                <a:latin typeface="Arial Black" panose="020B0A04020102020204" pitchFamily="34" charset="0"/>
              </a:rPr>
              <a:t>ا</a:t>
            </a:r>
            <a:r>
              <a:rPr lang="ar-AE" sz="6600" dirty="0">
                <a:ln w="3175">
                  <a:solidFill>
                    <a:sysClr val="windowText" lastClr="000000"/>
                  </a:solidFill>
                </a:ln>
                <a:solidFill>
                  <a:srgbClr val="FF3F3F"/>
                </a:solidFill>
                <a:effectLst/>
                <a:latin typeface="Arial Black" panose="020B0A04020102020204" pitchFamily="34" charset="0"/>
              </a:rPr>
              <a:t>ت</a:t>
            </a:r>
            <a:endParaRPr lang="ar-AE" sz="6600" dirty="0">
              <a:ln w="3175">
                <a:solidFill>
                  <a:sysClr val="windowText" lastClr="000000"/>
                </a:solidFill>
              </a:ln>
              <a:solidFill>
                <a:schemeClr val="accent2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35043" y="659810"/>
            <a:ext cx="33083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ز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ورق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5431F-47E9-985D-BB89-FCAB23583B0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CAB95-3051-7F3A-8E1C-914E2757CA1E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BD97C-6AAA-3F53-8E66-D0473AA8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89844" l="1270" r="98242">
                        <a14:foregroundMark x1="9375" y1="81152" x2="5664" y2="73730"/>
                        <a14:foregroundMark x1="5664" y1="73730" x2="38770" y2="37695"/>
                        <a14:foregroundMark x1="1270" y1="77930" x2="6445" y2="63965"/>
                        <a14:foregroundMark x1="6836" y1="65820" x2="24609" y2="49023"/>
                        <a14:foregroundMark x1="24805" y1="58398" x2="32324" y2="51074"/>
                        <a14:foregroundMark x1="58691" y1="37695" x2="88770" y2="7422"/>
                        <a14:foregroundMark x1="92969" y1="8203" x2="89160" y2="24707"/>
                        <a14:foregroundMark x1="93750" y1="65820" x2="98242" y2="59961"/>
                        <a14:foregroundMark x1="98242" y1="59961" x2="93945" y2="55273"/>
                        <a14:backgroundMark x1="5078" y1="88379" x2="13086" y2="90137"/>
                        <a14:backgroundMark x1="13086" y1="90137" x2="64844" y2="68555"/>
                        <a14:backgroundMark x1="82422" y1="46289" x2="94727" y2="28906"/>
                        <a14:backgroundMark x1="94727" y1="28906" x2="95117" y2="27344"/>
                        <a14:backgroundMark x1="23340" y1="40527" x2="7227" y2="30273"/>
                        <a14:backgroundMark x1="7227" y1="30273" x2="6836" y2="29883"/>
                        <a14:backgroundMark x1="9961" y1="84473" x2="9961" y2="84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0858" y="2317524"/>
            <a:ext cx="2696705" cy="2696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544357-1083-7D0E-CA01-AA2599135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89844" l="1270" r="98242">
                        <a14:foregroundMark x1="9375" y1="81152" x2="5664" y2="73730"/>
                        <a14:foregroundMark x1="5664" y1="73730" x2="38770" y2="37695"/>
                        <a14:foregroundMark x1="1270" y1="77930" x2="6445" y2="63965"/>
                        <a14:foregroundMark x1="6836" y1="65820" x2="24609" y2="49023"/>
                        <a14:foregroundMark x1="24805" y1="58398" x2="32324" y2="51074"/>
                        <a14:foregroundMark x1="58691" y1="37695" x2="88770" y2="7422"/>
                        <a14:foregroundMark x1="92969" y1="8203" x2="89160" y2="24707"/>
                        <a14:foregroundMark x1="93750" y1="65820" x2="98242" y2="59961"/>
                        <a14:foregroundMark x1="98242" y1="59961" x2="93945" y2="55273"/>
                        <a14:backgroundMark x1="5078" y1="88379" x2="13086" y2="90137"/>
                        <a14:backgroundMark x1="13086" y1="90137" x2="64844" y2="68555"/>
                        <a14:backgroundMark x1="82422" y1="46289" x2="94727" y2="28906"/>
                        <a14:backgroundMark x1="94727" y1="28906" x2="95117" y2="27344"/>
                        <a14:backgroundMark x1="23340" y1="40527" x2="7227" y2="30273"/>
                        <a14:backgroundMark x1="7227" y1="30273" x2="6836" y2="29883"/>
                        <a14:backgroundMark x1="9961" y1="84473" x2="9961" y2="84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265" y="2300248"/>
            <a:ext cx="5427961" cy="54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7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31797" y="559686"/>
            <a:ext cx="359846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غ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واصة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D0B8E-6B6F-62D8-AD5F-F9274A08572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2E000-28EB-27EC-2102-332F4DF199B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4579D-F15A-2EF4-08A0-5D254592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887" r="92188">
                        <a14:foregroundMark x1="9863" y1="58008" x2="8984" y2="49707"/>
                        <a14:foregroundMark x1="8984" y1="49707" x2="9375" y2="48340"/>
                        <a14:foregroundMark x1="92188" y1="50586" x2="86035" y2="51172"/>
                        <a14:foregroundMark x1="86035" y1="51172" x2="86035" y2="5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39" y="1529314"/>
            <a:ext cx="4758761" cy="4758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F1189-6523-61BD-9A6E-7768C0A5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887" r="92188">
                        <a14:foregroundMark x1="9863" y1="58008" x2="8984" y2="49707"/>
                        <a14:foregroundMark x1="8984" y1="49707" x2="9375" y2="48340"/>
                        <a14:foregroundMark x1="92188" y1="50586" x2="86035" y2="51172"/>
                        <a14:foregroundMark x1="86035" y1="51172" x2="86035" y2="5117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86" y="2398783"/>
            <a:ext cx="7184638" cy="71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5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0285" y="559686"/>
            <a:ext cx="313351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10700" dirty="0">
                <a:latin typeface="Teaching Print Dotted" pitchFamily="50" charset="0"/>
              </a:rPr>
              <a:t>ط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وف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E2F94-14A2-1444-94CC-EEF467025C1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99E04-7662-29F0-2A44-6C24D810FCF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59BAB-8084-B2BD-2F3E-B2F61046A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7402" y1="39063" x2="27148" y2="43555"/>
                        <a14:backgroundMark x1="27148" y1="43555" x2="20898" y2="48828"/>
                        <a14:backgroundMark x1="20898" y1="48828" x2="19434" y2="48828"/>
                        <a14:backgroundMark x1="17871" y1="67969" x2="30762" y2="78223"/>
                        <a14:backgroundMark x1="30762" y1="78223" x2="45898" y2="82227"/>
                        <a14:backgroundMark x1="45898" y1="82227" x2="72070" y2="73145"/>
                        <a14:backgroundMark x1="72070" y1="73145" x2="85059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98" y="1429155"/>
            <a:ext cx="4928461" cy="4928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447F5-BA8A-D982-CD8A-01F1E36F2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7402" y1="39063" x2="27148" y2="43555"/>
                        <a14:backgroundMark x1="27148" y1="43555" x2="20898" y2="48828"/>
                        <a14:backgroundMark x1="20898" y1="48828" x2="19434" y2="48828"/>
                        <a14:backgroundMark x1="17871" y1="67969" x2="30762" y2="78223"/>
                        <a14:backgroundMark x1="30762" y1="78223" x2="45898" y2="82227"/>
                        <a14:backgroundMark x1="45898" y1="82227" x2="72070" y2="73145"/>
                        <a14:backgroundMark x1="72070" y1="73145" x2="85059" y2="572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628" y="1282626"/>
            <a:ext cx="7742556" cy="77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08529" y="1002409"/>
            <a:ext cx="5662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latin typeface="Teaching Print Dotted" pitchFamily="50" charset="0"/>
              </a:rPr>
              <a:t>م</a:t>
            </a:r>
            <a:r>
              <a:rPr lang="ar-AE" sz="6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نطاد الهواء الساخن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90E52-83A2-605E-5E73-9E57CB11E9F1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C2C41-A7DC-DF44-E2C5-811022D8DD88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A988D-C8FC-1BA3-2593-E7580A644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29199" y1="26758" x2="41504" y2="13184"/>
                        <a14:foregroundMark x1="41504" y1="13184" x2="49219" y2="9082"/>
                        <a14:foregroundMark x1="49219" y1="9082" x2="60352" y2="11230"/>
                        <a14:foregroundMark x1="60352" y1="11230" x2="63086" y2="15039"/>
                        <a14:foregroundMark x1="30371" y1="23438" x2="39941" y2="12988"/>
                        <a14:foregroundMark x1="39941" y1="12207" x2="31836" y2="18457"/>
                        <a14:foregroundMark x1="31836" y1="18457" x2="29395" y2="21973"/>
                        <a14:foregroundMark x1="42578" y1="68848" x2="51563" y2="69043"/>
                        <a14:foregroundMark x1="51563" y1="69043" x2="57324" y2="684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81" y="1780461"/>
            <a:ext cx="4739887" cy="4739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E6BEF-2E1D-B2B9-D61B-E02F6456B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29199" y1="26758" x2="41504" y2="13184"/>
                        <a14:foregroundMark x1="41504" y1="13184" x2="49219" y2="9082"/>
                        <a14:foregroundMark x1="49219" y1="9082" x2="60352" y2="11230"/>
                        <a14:foregroundMark x1="60352" y1="11230" x2="63086" y2="15039"/>
                        <a14:foregroundMark x1="30371" y1="23438" x2="39941" y2="12988"/>
                        <a14:foregroundMark x1="39941" y1="12207" x2="31836" y2="18457"/>
                        <a14:foregroundMark x1="31836" y1="18457" x2="29395" y2="21973"/>
                        <a14:foregroundMark x1="42578" y1="68848" x2="51563" y2="69043"/>
                        <a14:foregroundMark x1="51563" y1="69043" x2="57324" y2="684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740" y="1632287"/>
            <a:ext cx="7232008" cy="72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18991" y="587386"/>
            <a:ext cx="3713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ت</a:t>
            </a:r>
            <a:r>
              <a:rPr kumimoji="0" lang="ar-AE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رام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55064-80BB-3993-43E5-FBF12A53D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973" l="586" r="99609">
                        <a14:foregroundMark x1="9473" y1="80078" x2="586" y2="83789"/>
                        <a14:foregroundMark x1="19336" y1="89551" x2="5762" y2="96973"/>
                        <a14:foregroundMark x1="89551" y1="56934" x2="99609" y2="52246"/>
                        <a14:backgroundMark x1="40820" y1="85254" x2="75977" y2="72168"/>
                        <a14:backgroundMark x1="75977" y1="72168" x2="99609" y2="5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58" y="1634637"/>
            <a:ext cx="2937940" cy="29379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79F10-A06E-515C-7AD4-489F3B360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973" l="586" r="99609">
                        <a14:foregroundMark x1="9473" y1="80078" x2="586" y2="83789"/>
                        <a14:foregroundMark x1="19336" y1="89551" x2="5762" y2="96973"/>
                        <a14:foregroundMark x1="89551" y1="56934" x2="99609" y2="52246"/>
                        <a14:backgroundMark x1="40820" y1="85254" x2="75977" y2="72168"/>
                        <a14:backgroundMark x1="75977" y1="72168" x2="99609" y2="5859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7" y="1194239"/>
            <a:ext cx="6303168" cy="63031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744748-7607-FA21-14A2-5E7375BE6367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A06F5-47C1-E98A-1718-71893BBAAFF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7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34584" y="1002409"/>
            <a:ext cx="5036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م</a:t>
            </a:r>
            <a:r>
              <a:rPr kumimoji="0" lang="ar-AE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روحية 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E4CBC8-C100-7077-889E-17C409660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69" y="1972380"/>
            <a:ext cx="3827639" cy="382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3F945-7672-DEAA-F129-7BF9AD1CC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268" y="2309207"/>
            <a:ext cx="6981623" cy="6981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D24EA7-FFE5-3BCF-428D-6ADB8A422A1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7B245-267B-7D61-D1A1-4C6E828C6EA7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83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50250" y="795135"/>
            <a:ext cx="27660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ق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طار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8AAFCF-8CA7-04E6-9BC4-D2389D91056D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F3C92-9DCD-C3C7-C349-DEC8CBAEEC83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cartoon of a train&#10;&#10;AI-generated content may be incorrect.">
            <a:extLst>
              <a:ext uri="{FF2B5EF4-FFF2-40B4-BE49-F238E27FC236}">
                <a16:creationId xmlns:a16="http://schemas.microsoft.com/office/drawing/2014/main" id="{345CBEBB-5AB1-45F4-2535-3E1DC8FF9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344" r="95215">
                        <a14:foregroundMark x1="5469" y1="67969" x2="9180" y2="50879"/>
                        <a14:foregroundMark x1="9180" y1="50879" x2="7813" y2="45508"/>
                        <a14:foregroundMark x1="6836" y1="33691" x2="8008" y2="33887"/>
                        <a14:foregroundMark x1="2441" y1="68164" x2="5273" y2="65625"/>
                        <a14:foregroundMark x1="89746" y1="67773" x2="95215" y2="59082"/>
                        <a14:foregroundMark x1="95215" y1="59082" x2="92383" y2="4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98" y="1429155"/>
            <a:ext cx="3886200" cy="3886200"/>
          </a:xfrm>
          <a:prstGeom prst="rect">
            <a:avLst/>
          </a:prstGeom>
        </p:spPr>
      </p:pic>
      <p:pic>
        <p:nvPicPr>
          <p:cNvPr id="5" name="Picture 4" descr="A cartoon of a train&#10;&#10;AI-generated content may be incorrect.">
            <a:extLst>
              <a:ext uri="{FF2B5EF4-FFF2-40B4-BE49-F238E27FC236}">
                <a16:creationId xmlns:a16="http://schemas.microsoft.com/office/drawing/2014/main" id="{757643BA-C987-704D-F8FF-7798B547B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344" r="95215">
                        <a14:foregroundMark x1="5469" y1="67969" x2="9180" y2="50879"/>
                        <a14:foregroundMark x1="9180" y1="50879" x2="7813" y2="45508"/>
                        <a14:foregroundMark x1="6836" y1="33691" x2="8008" y2="33887"/>
                        <a14:foregroundMark x1="2441" y1="68164" x2="5273" y2="65625"/>
                        <a14:foregroundMark x1="89746" y1="67773" x2="95215" y2="59082"/>
                        <a14:foregroundMark x1="95215" y1="59082" x2="92383" y2="4404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1" y="2127070"/>
            <a:ext cx="7580184" cy="75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012114" y="795135"/>
            <a:ext cx="27832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س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يارة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135564-1829-A1DA-237A-792C3F77D230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7E846-B5E2-AEF7-1319-A120076E7685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DDA3C-129C-0978-C7A2-9A5083992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078" r="96094">
                        <a14:foregroundMark x1="9375" y1="61816" x2="7520" y2="45020"/>
                        <a14:foregroundMark x1="89648" y1="64941" x2="92383" y2="59375"/>
                        <a14:foregroundMark x1="92383" y1="59375" x2="94141" y2="47266"/>
                        <a14:foregroundMark x1="95508" y1="70605" x2="95508" y2="70605"/>
                        <a14:foregroundMark x1="95801" y1="60840" x2="95801" y2="60840"/>
                        <a14:foregroundMark x1="96191" y1="50000" x2="96191" y2="50000"/>
                        <a14:foregroundMark x1="5859" y1="70605" x2="5859" y2="70605"/>
                        <a14:foregroundMark x1="5469" y1="56250" x2="6250" y2="46289"/>
                        <a14:foregroundMark x1="5469" y1="46094" x2="5664" y2="50195"/>
                        <a14:foregroundMark x1="5664" y1="54688" x2="5664" y2="51758"/>
                        <a14:foregroundMark x1="5664" y1="51758" x2="5859" y2="49902"/>
                        <a14:foregroundMark x1="5078" y1="50781" x2="5273" y2="62402"/>
                        <a14:backgroundMark x1="50586" y1="69629" x2="50488" y2="69336"/>
                        <a14:backgroundMark x1="51758" y1="69824" x2="51758" y2="69824"/>
                        <a14:backgroundMark x1="88086" y1="69727" x2="88477" y2="69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1750" y="1664604"/>
            <a:ext cx="3676650" cy="3676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E1DC9-8E83-C7B9-1C98-69CFACDBC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078" r="96094">
                        <a14:foregroundMark x1="9375" y1="61816" x2="7520" y2="45020"/>
                        <a14:foregroundMark x1="89648" y1="64941" x2="92383" y2="59375"/>
                        <a14:foregroundMark x1="92383" y1="59375" x2="94141" y2="47266"/>
                        <a14:foregroundMark x1="95508" y1="70605" x2="95508" y2="70605"/>
                        <a14:foregroundMark x1="95801" y1="60840" x2="95801" y2="60840"/>
                        <a14:foregroundMark x1="96191" y1="50000" x2="96191" y2="50000"/>
                        <a14:foregroundMark x1="5859" y1="70605" x2="5859" y2="70605"/>
                        <a14:foregroundMark x1="5469" y1="56250" x2="6250" y2="46289"/>
                        <a14:foregroundMark x1="5469" y1="46094" x2="5664" y2="50195"/>
                        <a14:foregroundMark x1="5664" y1="54688" x2="5664" y2="51758"/>
                        <a14:foregroundMark x1="5664" y1="51758" x2="5859" y2="49902"/>
                        <a14:foregroundMark x1="5078" y1="50781" x2="5273" y2="62402"/>
                        <a14:backgroundMark x1="50586" y1="69629" x2="50488" y2="69336"/>
                        <a14:backgroundMark x1="51758" y1="69824" x2="51758" y2="69824"/>
                        <a14:backgroundMark x1="88086" y1="69727" x2="88477" y2="697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059" y="1981614"/>
            <a:ext cx="6875184" cy="68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364385" y="848088"/>
            <a:ext cx="2694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9600" dirty="0">
                <a:latin typeface="Teaching Print Dotted" pitchFamily="50" charset="0"/>
              </a:rPr>
              <a:t>ع</a:t>
            </a:r>
            <a:r>
              <a:rPr lang="ar-AE" sz="9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ربة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FEB3-9DFE-1309-CC53-05F7DEF35B7B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A63D3-F0C6-7634-6A8A-831422809E11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C3D3B-49FB-A5B4-9957-6C719109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99121">
                        <a14:foregroundMark x1="6641" y1="75293" x2="9082" y2="53711"/>
                        <a14:foregroundMark x1="90234" y1="79004" x2="95605" y2="62305"/>
                        <a14:foregroundMark x1="95605" y1="62305" x2="91699" y2="44922"/>
                        <a14:foregroundMark x1="2734" y1="75586" x2="2734" y2="75586"/>
                        <a14:foregroundMark x1="99121" y1="75195" x2="99121" y2="75195"/>
                        <a14:backgroundMark x1="53613" y1="84668" x2="53613" y2="8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65" y="1652128"/>
            <a:ext cx="3028360" cy="3028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9A65F-2E2C-2632-E578-03C483727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99121">
                        <a14:foregroundMark x1="6641" y1="75293" x2="9082" y2="53711"/>
                        <a14:foregroundMark x1="90234" y1="79004" x2="95605" y2="62305"/>
                        <a14:foregroundMark x1="95605" y1="62305" x2="91699" y2="44922"/>
                        <a14:foregroundMark x1="2734" y1="75586" x2="2734" y2="75586"/>
                        <a14:foregroundMark x1="99121" y1="75195" x2="99121" y2="75195"/>
                        <a14:backgroundMark x1="53613" y1="84668" x2="53613" y2="84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5" y="1665731"/>
            <a:ext cx="6666624" cy="66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6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113723" y="795135"/>
            <a:ext cx="26682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ح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افلة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0D04D-C5DC-B05E-AA98-03CAD15A454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1F509-1A7F-4ECD-667E-6F611717915B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cartoon of a yellow bus&#10;&#10;AI-generated content may be incorrect.">
            <a:extLst>
              <a:ext uri="{FF2B5EF4-FFF2-40B4-BE49-F238E27FC236}">
                <a16:creationId xmlns:a16="http://schemas.microsoft.com/office/drawing/2014/main" id="{60DAC6A4-E05E-6AB3-F959-6850D8F64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348" r="90820">
                        <a14:foregroundMark x1="7422" y1="42480" x2="12598" y2="45703"/>
                        <a14:foregroundMark x1="7227" y1="57227" x2="7227" y2="57227"/>
                        <a14:foregroundMark x1="6738" y1="46387" x2="6738" y2="41504"/>
                        <a14:foregroundMark x1="6445" y1="69238" x2="6445" y2="69238"/>
                        <a14:foregroundMark x1="90039" y1="41309" x2="88281" y2="55273"/>
                        <a14:foregroundMark x1="90820" y1="78027" x2="90820" y2="78027"/>
                        <a14:backgroundMark x1="74902" y1="81152" x2="38965" y2="81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00" y="1802128"/>
            <a:ext cx="3436200" cy="3436200"/>
          </a:xfrm>
          <a:prstGeom prst="rect">
            <a:avLst/>
          </a:prstGeom>
        </p:spPr>
      </p:pic>
      <p:pic>
        <p:nvPicPr>
          <p:cNvPr id="5" name="Picture 4" descr="A cartoon of a yellow bus&#10;&#10;AI-generated content may be incorrect.">
            <a:extLst>
              <a:ext uri="{FF2B5EF4-FFF2-40B4-BE49-F238E27FC236}">
                <a16:creationId xmlns:a16="http://schemas.microsoft.com/office/drawing/2014/main" id="{FF99D445-69AE-4A38-92DF-592B53828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348" r="90820">
                        <a14:foregroundMark x1="7422" y1="42480" x2="12598" y2="45703"/>
                        <a14:foregroundMark x1="7227" y1="57227" x2="7227" y2="57227"/>
                        <a14:foregroundMark x1="6738" y1="46387" x2="6738" y2="41504"/>
                        <a14:foregroundMark x1="6445" y1="69238" x2="6445" y2="69238"/>
                        <a14:foregroundMark x1="90039" y1="41309" x2="88281" y2="55273"/>
                        <a14:foregroundMark x1="90820" y1="78027" x2="90820" y2="78027"/>
                        <a14:backgroundMark x1="74902" y1="81152" x2="38965" y2="819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808" y="1429155"/>
            <a:ext cx="7509271" cy="75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3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952198"/>
            <a:ext cx="46828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8800" dirty="0">
                <a:latin typeface="Teaching Print Dotted" pitchFamily="50" charset="0"/>
              </a:rPr>
              <a:t>ش</a:t>
            </a:r>
            <a:r>
              <a:rPr lang="ar-AE" sz="88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احنة إطفاء</a:t>
            </a:r>
            <a:endParaRPr lang="en-US" sz="88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63D4A-F099-90FD-DEF7-126AC3AF0322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12CD8-9F8E-0A8F-FA39-3B977151164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cartoon of a fire truck&#10;&#10;AI-generated content may be incorrect.">
            <a:extLst>
              <a:ext uri="{FF2B5EF4-FFF2-40B4-BE49-F238E27FC236}">
                <a16:creationId xmlns:a16="http://schemas.microsoft.com/office/drawing/2014/main" id="{2EA98B1D-81A2-A63E-5E4F-1FEEEC810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813" r="92090">
                        <a14:foregroundMark x1="10254" y1="40625" x2="7813" y2="32520"/>
                        <a14:foregroundMark x1="91992" y1="70508" x2="88867" y2="63965"/>
                        <a14:foregroundMark x1="92090" y1="39551" x2="92090" y2="39551"/>
                        <a14:foregroundMark x1="92090" y1="45410" x2="92090" y2="45410"/>
                        <a14:backgroundMark x1="41504" y1="20898" x2="41992" y2="20410"/>
                        <a14:backgroundMark x1="36328" y1="21094" x2="35938" y2="20898"/>
                        <a14:backgroundMark x1="35059" y1="19238" x2="35059" y2="19238"/>
                        <a14:backgroundMark x1="43555" y1="16211" x2="43555" y2="16211"/>
                        <a14:backgroundMark x1="34473" y1="18164" x2="34473" y2="18164"/>
                        <a14:backgroundMark x1="34375" y1="17480" x2="34375" y2="17480"/>
                        <a14:backgroundMark x1="30664" y1="79688" x2="30664" y2="79688"/>
                        <a14:backgroundMark x1="64551" y1="79688" x2="64551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15" y="1747800"/>
            <a:ext cx="3625853" cy="3625853"/>
          </a:xfrm>
          <a:prstGeom prst="rect">
            <a:avLst/>
          </a:prstGeom>
        </p:spPr>
      </p:pic>
      <p:pic>
        <p:nvPicPr>
          <p:cNvPr id="5" name="Picture 4" descr="A cartoon of a fire truck&#10;&#10;AI-generated content may be incorrect.">
            <a:extLst>
              <a:ext uri="{FF2B5EF4-FFF2-40B4-BE49-F238E27FC236}">
                <a16:creationId xmlns:a16="http://schemas.microsoft.com/office/drawing/2014/main" id="{6009F5A9-C34F-9FFD-1C1D-219D84523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813" r="92090">
                        <a14:foregroundMark x1="10254" y1="40625" x2="7813" y2="32520"/>
                        <a14:foregroundMark x1="91992" y1="70508" x2="88867" y2="63965"/>
                        <a14:foregroundMark x1="92090" y1="39551" x2="92090" y2="39551"/>
                        <a14:foregroundMark x1="92090" y1="45410" x2="92090" y2="45410"/>
                        <a14:backgroundMark x1="41504" y1="20898" x2="41992" y2="20410"/>
                        <a14:backgroundMark x1="36328" y1="21094" x2="35938" y2="20898"/>
                        <a14:backgroundMark x1="35059" y1="19238" x2="35059" y2="19238"/>
                        <a14:backgroundMark x1="43555" y1="16211" x2="43555" y2="16211"/>
                        <a14:backgroundMark x1="34473" y1="18164" x2="34473" y2="18164"/>
                        <a14:backgroundMark x1="34375" y1="17480" x2="34375" y2="17480"/>
                        <a14:backgroundMark x1="30664" y1="79688" x2="30664" y2="79688"/>
                        <a14:backgroundMark x1="64551" y1="79688" x2="64551" y2="796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" y="1747800"/>
            <a:ext cx="6837597" cy="683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3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72133" y="751123"/>
            <a:ext cx="323261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10700" dirty="0">
                <a:latin typeface="Teaching Print Dotted" pitchFamily="50" charset="0"/>
              </a:rPr>
              <a:t>ط</a:t>
            </a:r>
            <a:r>
              <a:rPr lang="ar-AE" sz="107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ائرة</a:t>
            </a:r>
            <a:endParaRPr lang="en-US" sz="107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DA334-976C-21B8-A0B1-39C03A262374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1C68A-5AFC-681E-B1A6-9E69A4F61C9E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cartoon airplane on a blue background&#10;&#10;AI-generated content may be incorrect.">
            <a:extLst>
              <a:ext uri="{FF2B5EF4-FFF2-40B4-BE49-F238E27FC236}">
                <a16:creationId xmlns:a16="http://schemas.microsoft.com/office/drawing/2014/main" id="{16554F35-D416-C4A1-8AFE-2C2AB49A8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36" b="89844" l="6250" r="91602">
                        <a14:foregroundMark x1="13281" y1="48926" x2="8301" y2="42383"/>
                        <a14:foregroundMark x1="8301" y1="42383" x2="9766" y2="36523"/>
                        <a14:foregroundMark x1="80566" y1="10352" x2="75000" y2="6836"/>
                        <a14:foregroundMark x1="91699" y1="27930" x2="85352" y2="27930"/>
                        <a14:foregroundMark x1="6445" y1="45215" x2="6250" y2="39453"/>
                        <a14:backgroundMark x1="30664" y1="51660" x2="16797" y2="55176"/>
                        <a14:backgroundMark x1="87793" y1="36523" x2="69629" y2="39648"/>
                        <a14:backgroundMark x1="32422" y1="50586" x2="32422" y2="50586"/>
                        <a14:backgroundMark x1="32715" y1="50391" x2="32715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4" y="1912863"/>
            <a:ext cx="4561243" cy="4561243"/>
          </a:xfrm>
          <a:prstGeom prst="rect">
            <a:avLst/>
          </a:prstGeom>
        </p:spPr>
      </p:pic>
      <p:pic>
        <p:nvPicPr>
          <p:cNvPr id="7" name="Picture 6" descr="A cartoon airplane on a blue background&#10;&#10;AI-generated content may be incorrect.">
            <a:extLst>
              <a:ext uri="{FF2B5EF4-FFF2-40B4-BE49-F238E27FC236}">
                <a16:creationId xmlns:a16="http://schemas.microsoft.com/office/drawing/2014/main" id="{18725182-B8BF-753B-DBAB-0EF838FED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36" b="89844" l="6250" r="91602">
                        <a14:foregroundMark x1="13281" y1="48926" x2="8301" y2="42383"/>
                        <a14:foregroundMark x1="8301" y1="42383" x2="9766" y2="36523"/>
                        <a14:foregroundMark x1="80566" y1="10352" x2="75000" y2="6836"/>
                        <a14:foregroundMark x1="91699" y1="27930" x2="85352" y2="27930"/>
                        <a14:foregroundMark x1="6445" y1="45215" x2="6250" y2="39453"/>
                        <a14:backgroundMark x1="30664" y1="51660" x2="16797" y2="55176"/>
                        <a14:backgroundMark x1="87793" y1="36523" x2="69629" y2="39648"/>
                        <a14:backgroundMark x1="32422" y1="50586" x2="32422" y2="50586"/>
                        <a14:backgroundMark x1="32715" y1="50391" x2="32715" y2="5039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3390002"/>
            <a:ext cx="6479182" cy="64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0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5" y="1062005"/>
            <a:ext cx="49345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8800" dirty="0">
                <a:latin typeface="Teaching Print Dotted" pitchFamily="50" charset="0"/>
              </a:rPr>
              <a:t>د</a:t>
            </a:r>
            <a:r>
              <a:rPr lang="ar-AE" sz="88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راجة هوائية</a:t>
            </a:r>
            <a:endParaRPr lang="en-US" sz="8800" dirty="0">
              <a:solidFill>
                <a:schemeClr val="bg1">
                  <a:lumMod val="85000"/>
                </a:scheme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8CEA8-155C-9675-0654-EFE51D1B1AF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CFF-8E9E-9A0A-1791-D879E7676BB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blue and orange bicycle&#10;&#10;AI-generated content may be incorrect.">
            <a:extLst>
              <a:ext uri="{FF2B5EF4-FFF2-40B4-BE49-F238E27FC236}">
                <a16:creationId xmlns:a16="http://schemas.microsoft.com/office/drawing/2014/main" id="{DF570111-3548-CDE8-4E01-6C4D4CBA6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91016" l="8008" r="90234">
                        <a14:foregroundMark x1="11035" y1="79980" x2="8203" y2="71094"/>
                        <a14:foregroundMark x1="8203" y1="71094" x2="9180" y2="65234"/>
                        <a14:foregroundMark x1="45898" y1="7715" x2="49512" y2="8984"/>
                        <a14:foregroundMark x1="12891" y1="91113" x2="14063" y2="90527"/>
                        <a14:foregroundMark x1="90234" y1="49512" x2="89844" y2="48340"/>
                        <a14:backgroundMark x1="72266" y1="13965" x2="72266" y2="13965"/>
                        <a14:backgroundMark x1="57617" y1="9961" x2="57617" y2="9961"/>
                        <a14:backgroundMark x1="69336" y1="11914" x2="69336" y2="11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1" y="2233500"/>
            <a:ext cx="3614850" cy="3614850"/>
          </a:xfrm>
          <a:prstGeom prst="rect">
            <a:avLst/>
          </a:prstGeom>
        </p:spPr>
      </p:pic>
      <p:pic>
        <p:nvPicPr>
          <p:cNvPr id="6" name="Picture 5" descr="A blue and orange bicycle&#10;&#10;AI-generated content may be incorrect.">
            <a:extLst>
              <a:ext uri="{FF2B5EF4-FFF2-40B4-BE49-F238E27FC236}">
                <a16:creationId xmlns:a16="http://schemas.microsoft.com/office/drawing/2014/main" id="{57B5632A-38AB-7DBA-BBFC-F77AEEBF0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91016" l="8008" r="90234">
                        <a14:foregroundMark x1="11035" y1="79980" x2="8203" y2="71094"/>
                        <a14:foregroundMark x1="8203" y1="71094" x2="9180" y2="65234"/>
                        <a14:foregroundMark x1="45898" y1="7715" x2="49512" y2="8984"/>
                        <a14:foregroundMark x1="12891" y1="91113" x2="14063" y2="90527"/>
                        <a14:foregroundMark x1="90234" y1="49512" x2="89844" y2="48340"/>
                        <a14:backgroundMark x1="72266" y1="13965" x2="72266" y2="13965"/>
                        <a14:backgroundMark x1="57617" y1="9961" x2="57617" y2="9961"/>
                        <a14:backgroundMark x1="69336" y1="11914" x2="69336" y2="1191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9" y="1588275"/>
            <a:ext cx="6068252" cy="60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2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00429" y="1242227"/>
            <a:ext cx="60579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ar-AE" sz="6600" dirty="0">
                <a:latin typeface="Teaching Print Dotted" pitchFamily="50" charset="0"/>
              </a:rPr>
              <a:t>د</a:t>
            </a:r>
            <a:r>
              <a:rPr lang="ar-AE" sz="6600" dirty="0">
                <a:solidFill>
                  <a:schemeClr val="bg1">
                    <a:lumMod val="85000"/>
                  </a:schemeClr>
                </a:solidFill>
                <a:latin typeface="Teaching Print Dotted" pitchFamily="50" charset="0"/>
              </a:rPr>
              <a:t>راجة ثلاثية العجلات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61785-6FCC-C637-64A7-3D94F03F5D85}"/>
              </a:ext>
            </a:extLst>
          </p:cNvPr>
          <p:cNvSpPr txBox="1"/>
          <p:nvPr/>
        </p:nvSpPr>
        <p:spPr>
          <a:xfrm>
            <a:off x="-90181" y="0"/>
            <a:ext cx="5036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6600" dirty="0">
                <a:solidFill>
                  <a:prstClr val="black"/>
                </a:solidFill>
                <a:latin typeface="Arial Black" panose="020B0A04020102020204" pitchFamily="34" charset="0"/>
              </a:rPr>
              <a:t>تتبع و</a:t>
            </a:r>
            <a:r>
              <a:rPr lang="ar-AE" sz="6600" dirty="0">
                <a:solidFill>
                  <a:srgbClr val="66FF33"/>
                </a:solidFill>
                <a:latin typeface="Arial Black" panose="020B0A04020102020204" pitchFamily="34" charset="0"/>
              </a:rPr>
              <a:t>ت</a:t>
            </a:r>
            <a:r>
              <a:rPr lang="ar-AE" sz="6600" dirty="0">
                <a:solidFill>
                  <a:srgbClr val="FFFF00"/>
                </a:solidFill>
                <a:latin typeface="Arial Black" panose="020B0A04020102020204" pitchFamily="34" charset="0"/>
              </a:rPr>
              <a:t>ل</a:t>
            </a:r>
            <a:r>
              <a:rPr lang="ar-AE" sz="6600" dirty="0">
                <a:solidFill>
                  <a:srgbClr val="00B0F0"/>
                </a:solidFill>
                <a:latin typeface="Arial Black" panose="020B0A04020102020204" pitchFamily="34" charset="0"/>
              </a:rPr>
              <a:t>و</a:t>
            </a:r>
            <a:r>
              <a:rPr lang="ar-AE" sz="6600" dirty="0">
                <a:solidFill>
                  <a:srgbClr val="CC0099"/>
                </a:solidFill>
                <a:latin typeface="Arial Black" panose="020B0A04020102020204" pitchFamily="34" charset="0"/>
              </a:rPr>
              <a:t>ي</a:t>
            </a:r>
            <a:r>
              <a:rPr lang="ar-AE" sz="6600" dirty="0">
                <a:solidFill>
                  <a:srgbClr val="FF0000"/>
                </a:solidFill>
                <a:latin typeface="Arial Black" panose="020B0A04020102020204" pitchFamily="34" charset="0"/>
              </a:rPr>
              <a:t>ن</a:t>
            </a:r>
            <a:endParaRPr lang="en-US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E075D-455F-DBE8-286B-3E8C6FBB0192}"/>
              </a:ext>
            </a:extLst>
          </p:cNvPr>
          <p:cNvSpPr txBox="1"/>
          <p:nvPr/>
        </p:nvSpPr>
        <p:spPr>
          <a:xfrm>
            <a:off x="86877" y="917137"/>
            <a:ext cx="468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ar-AE" sz="4400" dirty="0">
                <a:solidFill>
                  <a:prstClr val="black"/>
                </a:solidFill>
                <a:latin typeface="Arial Black" panose="020B0A04020102020204" pitchFamily="34" charset="0"/>
              </a:rPr>
              <a:t>مواصلات</a:t>
            </a:r>
            <a:endParaRPr lang="en-US" sz="44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32FE0-1C7B-51D1-55DB-F73E6D0D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055" r="90137">
                        <a14:foregroundMark x1="10840" y1="63770" x2="6055" y2="61426"/>
                        <a14:foregroundMark x1="90137" y1="70020" x2="90137" y2="62402"/>
                        <a14:backgroundMark x1="69824" y1="54199" x2="74805" y2="30273"/>
                        <a14:backgroundMark x1="19824" y1="51270" x2="20996" y2="44043"/>
                        <a14:backgroundMark x1="38965" y1="56641" x2="36914" y2="49805"/>
                        <a14:backgroundMark x1="34766" y1="37891" x2="34766" y2="37891"/>
                        <a14:backgroundMark x1="40137" y1="64160" x2="40137" y2="63574"/>
                        <a14:backgroundMark x1="63086" y1="65820" x2="63574" y2="72266"/>
                        <a14:backgroundMark x1="63574" y1="72266" x2="54004" y2="81152"/>
                        <a14:backgroundMark x1="54004" y1="81152" x2="45117" y2="82520"/>
                        <a14:backgroundMark x1="46191" y1="71289" x2="46191" y2="71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8702" y="1990408"/>
            <a:ext cx="3791584" cy="3791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82CCF2-8CB4-7667-9935-09996B2C7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055" r="90137">
                        <a14:foregroundMark x1="10840" y1="63770" x2="6055" y2="61426"/>
                        <a14:foregroundMark x1="90137" y1="70020" x2="90137" y2="62402"/>
                        <a14:backgroundMark x1="69824" y1="54199" x2="74805" y2="30273"/>
                        <a14:backgroundMark x1="19824" y1="51270" x2="20996" y2="44043"/>
                        <a14:backgroundMark x1="38965" y1="56641" x2="36914" y2="49805"/>
                        <a14:backgroundMark x1="34766" y1="37891" x2="34766" y2="37891"/>
                        <a14:backgroundMark x1="40137" y1="64160" x2="40137" y2="63574"/>
                        <a14:backgroundMark x1="63086" y1="65820" x2="63574" y2="72266"/>
                        <a14:backgroundMark x1="63574" y1="72266" x2="54004" y2="81152"/>
                        <a14:backgroundMark x1="54004" y1="81152" x2="45117" y2="82520"/>
                        <a14:backgroundMark x1="46191" y1="71289" x2="46191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20" y="2122061"/>
            <a:ext cx="6320558" cy="63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02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1873</TotalTime>
  <Words>65</Words>
  <Application>Microsoft Office PowerPoint</Application>
  <PresentationFormat>Custom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283</cp:revision>
  <dcterms:created xsi:type="dcterms:W3CDTF">2025-02-12T09:43:58Z</dcterms:created>
  <dcterms:modified xsi:type="dcterms:W3CDTF">2025-05-10T18:32:47Z</dcterms:modified>
</cp:coreProperties>
</file>